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8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7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4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3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4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6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8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3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9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EC9F-68A8-420D-84C4-F3CE93D8B26E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6AEF5-021B-421D-8654-5F5747A29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0A2D7-53BA-433F-9D6A-9B8D3898A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4"/>
          <a:stretch/>
        </p:blipFill>
        <p:spPr>
          <a:xfrm>
            <a:off x="127253" y="1232263"/>
            <a:ext cx="6603494" cy="4627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92F33-4AD1-47F6-BF59-2E91DF028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47"/>
          <a:stretch/>
        </p:blipFill>
        <p:spPr>
          <a:xfrm>
            <a:off x="127252" y="6036489"/>
            <a:ext cx="6603495" cy="6010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42CFEE-1E3B-4AF3-B0C3-1A2421C1B787}"/>
              </a:ext>
            </a:extLst>
          </p:cNvPr>
          <p:cNvSpPr txBox="1"/>
          <p:nvPr/>
        </p:nvSpPr>
        <p:spPr>
          <a:xfrm>
            <a:off x="127252" y="390406"/>
            <a:ext cx="660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North Forest Service sagebrush fire plot block</a:t>
            </a:r>
          </a:p>
        </p:txBody>
      </p:sp>
    </p:spTree>
    <p:extLst>
      <p:ext uri="{BB962C8B-B14F-4D97-AF65-F5344CB8AC3E}">
        <p14:creationId xmlns:p14="http://schemas.microsoft.com/office/powerpoint/2010/main" val="380946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7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McGranahan, Devan - ARS</dc:creator>
  <cp:lastModifiedBy>McGranahan, Devan - ARS</cp:lastModifiedBy>
  <cp:revision>2</cp:revision>
  <dcterms:created xsi:type="dcterms:W3CDTF">2021-09-07T16:18:17Z</dcterms:created>
  <dcterms:modified xsi:type="dcterms:W3CDTF">2021-09-07T16:27:17Z</dcterms:modified>
</cp:coreProperties>
</file>